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8.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9.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0.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1.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30" r:id="rId2"/>
    <p:sldMasterId id="2147483742" r:id="rId3"/>
    <p:sldMasterId id="2147483760" r:id="rId4"/>
    <p:sldMasterId id="2147483772" r:id="rId5"/>
    <p:sldMasterId id="2147483790" r:id="rId6"/>
    <p:sldMasterId id="2147483846" r:id="rId7"/>
    <p:sldMasterId id="2147483865" r:id="rId8"/>
    <p:sldMasterId id="2147483882" r:id="rId9"/>
    <p:sldMasterId id="2147483899" r:id="rId10"/>
    <p:sldMasterId id="2147483917" r:id="rId11"/>
    <p:sldMasterId id="2147483935" r:id="rId12"/>
  </p:sldMasterIdLst>
  <p:sldIdLst>
    <p:sldId id="256" r:id="rId13"/>
    <p:sldId id="277" r:id="rId14"/>
    <p:sldId id="257" r:id="rId15"/>
    <p:sldId id="258" r:id="rId16"/>
    <p:sldId id="259" r:id="rId17"/>
    <p:sldId id="272" r:id="rId18"/>
    <p:sldId id="279" r:id="rId19"/>
    <p:sldId id="260" r:id="rId20"/>
    <p:sldId id="264" r:id="rId21"/>
    <p:sldId id="261" r:id="rId22"/>
    <p:sldId id="262" r:id="rId23"/>
    <p:sldId id="276" r:id="rId24"/>
    <p:sldId id="263" r:id="rId25"/>
    <p:sldId id="265" r:id="rId26"/>
    <p:sldId id="266" r:id="rId27"/>
    <p:sldId id="267" r:id="rId28"/>
    <p:sldId id="268" r:id="rId29"/>
    <p:sldId id="275" r:id="rId30"/>
    <p:sldId id="269" r:id="rId31"/>
    <p:sldId id="274" r:id="rId32"/>
    <p:sldId id="270" r:id="rId33"/>
    <p:sldId id="271" r:id="rId34"/>
    <p:sldId id="278" r:id="rId35"/>
    <p:sldId id="273"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Balicki" initials="JB" lastIdx="1" clrIdx="0">
    <p:extLst>
      <p:ext uri="{19B8F6BF-5375-455C-9EA6-DF929625EA0E}">
        <p15:presenceInfo xmlns:p15="http://schemas.microsoft.com/office/powerpoint/2012/main" userId="John Balic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59" d="100"/>
          <a:sy n="59" d="100"/>
        </p:scale>
        <p:origin x="108" y="11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251880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7279933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3286192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8239104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2896520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513109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7640438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C37E577-F7B3-4DA8-AFF9-A9CF8B11D3E9}"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1001364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C37E577-F7B3-4DA8-AFF9-A9CF8B11D3E9}"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7710622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0585557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3336377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053161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925670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9956408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834660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9521285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596990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37E577-F7B3-4DA8-AFF9-A9CF8B11D3E9}" type="datetimeFigureOut">
              <a:rPr lang="en-US" smtClean="0"/>
              <a:t>1/20/2026</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7265914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37E577-F7B3-4DA8-AFF9-A9CF8B11D3E9}"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3666809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37E577-F7B3-4DA8-AFF9-A9CF8B11D3E9}" type="datetimeFigureOut">
              <a:rPr lang="en-US" smtClean="0"/>
              <a:t>1/20/2026</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619982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0790942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3167424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026514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4260103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CFBB924-EB28-493C-B32E-817AB4DA8730}"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337518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41168051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CFBB924-EB28-493C-B32E-817AB4DA8730}"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964172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7483209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7661409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8406110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6547954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9896482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7947349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135899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7062527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37E577-F7B3-4DA8-AFF9-A9CF8B11D3E9}" type="datetimeFigureOut">
              <a:rPr lang="en-US" smtClean="0"/>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6409424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37E577-F7B3-4DA8-AFF9-A9CF8B11D3E9}"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8182117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37E577-F7B3-4DA8-AFF9-A9CF8B11D3E9}" type="datetimeFigureOut">
              <a:rPr lang="en-US" smtClean="0"/>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8654883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8671421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9599190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40934369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87198927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9676292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669409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629005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C37E577-F7B3-4DA8-AFF9-A9CF8B11D3E9}" type="datetimeFigureOut">
              <a:rPr lang="en-US" smtClean="0"/>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1827421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625354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4347818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6416721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539668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8242901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5922029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37E577-F7B3-4DA8-AFF9-A9CF8B11D3E9}" type="datetimeFigureOut">
              <a:rPr lang="en-US" smtClean="0"/>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6008956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37E577-F7B3-4DA8-AFF9-A9CF8B11D3E9}"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411214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0C37E577-F7B3-4DA8-AFF9-A9CF8B11D3E9}" type="datetimeFigureOut">
              <a:rPr lang="en-US" smtClean="0"/>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2038511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00290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C37E577-F7B3-4DA8-AFF9-A9CF8B11D3E9}" type="datetimeFigureOut">
              <a:rPr lang="en-US" smtClean="0"/>
              <a:t>1/20/2026</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0288965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40712231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906589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28658579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DCFBB924-EB28-493C-B32E-817AB4DA8730}"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2507659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7184393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C37E577-F7B3-4DA8-AFF9-A9CF8B11D3E9}"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8198594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C37E577-F7B3-4DA8-AFF9-A9CF8B11D3E9}"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2165727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6963495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DCFBB924-EB28-493C-B32E-817AB4DA8730}" type="slidenum">
              <a:rPr lang="en-US" smtClean="0"/>
              <a:t>‹#›</a:t>
            </a:fld>
            <a:endParaRPr lang="en-US"/>
          </a:p>
        </p:txBody>
      </p:sp>
    </p:spTree>
    <p:extLst>
      <p:ext uri="{BB962C8B-B14F-4D97-AF65-F5344CB8AC3E}">
        <p14:creationId xmlns:p14="http://schemas.microsoft.com/office/powerpoint/2010/main" val="14822844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285324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425928236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0982558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5133533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3549038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37E577-F7B3-4DA8-AFF9-A9CF8B11D3E9}" type="datetimeFigureOut">
              <a:rPr lang="en-US" smtClean="0"/>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2964928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37E577-F7B3-4DA8-AFF9-A9CF8B11D3E9}"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17704949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37E577-F7B3-4DA8-AFF9-A9CF8B11D3E9}" type="datetimeFigureOut">
              <a:rPr lang="en-US" smtClean="0"/>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413914468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3588873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7109785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4064624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485727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41366642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DCFBB924-EB28-493C-B32E-817AB4DA8730}"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5851637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48106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C37E577-F7B3-4DA8-AFF9-A9CF8B11D3E9}"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0803631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C37E577-F7B3-4DA8-AFF9-A9CF8B11D3E9}"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05236342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149110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9797229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6245410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5425067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19245785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445605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61935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37E577-F7B3-4DA8-AFF9-A9CF8B11D3E9}" type="datetimeFigureOut">
              <a:rPr lang="en-US" smtClean="0"/>
              <a:t>1/20/2026</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59755583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37E577-F7B3-4DA8-AFF9-A9CF8B11D3E9}"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56893636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37E577-F7B3-4DA8-AFF9-A9CF8B11D3E9}" type="datetimeFigureOut">
              <a:rPr lang="en-US" smtClean="0"/>
              <a:t>1/20/2026</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7346616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8440321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2783436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0577724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CFBB924-EB28-493C-B32E-817AB4DA8730}"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512345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8468636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CFBB924-EB28-493C-B32E-817AB4DA8730}"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7906710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062637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00568163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20777647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586150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628540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496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745837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37E577-F7B3-4DA8-AFF9-A9CF8B11D3E9}" type="datetimeFigureOut">
              <a:rPr lang="en-US" smtClean="0"/>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4030280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37E577-F7B3-4DA8-AFF9-A9CF8B11D3E9}"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8685014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C37E577-F7B3-4DA8-AFF9-A9CF8B11D3E9}" type="datetimeFigureOut">
              <a:rPr lang="en-US" smtClean="0"/>
              <a:t>1/20/2026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4263848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CFBB924-EB28-493C-B32E-817AB4DA8730}" type="slidenum">
              <a:rPr lang="en-US" smtClean="0"/>
              <a:t>‹#›</a:t>
            </a:fld>
            <a:endParaRPr lang="en-US"/>
          </a:p>
        </p:txBody>
      </p:sp>
    </p:spTree>
    <p:extLst>
      <p:ext uri="{BB962C8B-B14F-4D97-AF65-F5344CB8AC3E}">
        <p14:creationId xmlns:p14="http://schemas.microsoft.com/office/powerpoint/2010/main" val="4074331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373166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985678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338976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489090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5718860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5320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398533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664829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935030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37E577-F7B3-4DA8-AFF9-A9CF8B11D3E9}" type="datetimeFigureOut">
              <a:rPr lang="en-US" smtClean="0"/>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423884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37E577-F7B3-4DA8-AFF9-A9CF8B11D3E9}"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87914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37E577-F7B3-4DA8-AFF9-A9CF8B11D3E9}" type="datetimeFigureOut">
              <a:rPr lang="en-US" smtClean="0"/>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979414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906338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805712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0C37E577-F7B3-4DA8-AFF9-A9CF8B11D3E9}"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258675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852184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1979018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777127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2323556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4826723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97588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3714957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394725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4926880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8864764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319782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37E577-F7B3-4DA8-AFF9-A9CF8B11D3E9}" type="datetimeFigureOut">
              <a:rPr lang="en-US" smtClean="0"/>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1258763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8752438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0C37E577-F7B3-4DA8-AFF9-A9CF8B11D3E9}" type="datetimeFigureOut">
              <a:rPr lang="en-US" smtClean="0"/>
              <a:t>1/20/2026</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026500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37E577-F7B3-4DA8-AFF9-A9CF8B11D3E9}"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3512498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0C37E577-F7B3-4DA8-AFF9-A9CF8B11D3E9}" type="datetimeFigureOut">
              <a:rPr lang="en-US" smtClean="0"/>
              <a:t>1/20/2026</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42329356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4962388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115966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1662984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4504250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DCFBB924-EB28-493C-B32E-817AB4DA8730}"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33655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577727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37E577-F7B3-4DA8-AFF9-A9CF8B11D3E9}"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9002656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22101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0563015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37E577-F7B3-4DA8-AFF9-A9CF8B11D3E9}" type="datetimeFigureOut">
              <a:rPr lang="en-US" smtClean="0"/>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FBB924-EB28-493C-B32E-817AB4DA8730}"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76833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37E577-F7B3-4DA8-AFF9-A9CF8B11D3E9}"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FBB924-EB28-493C-B32E-817AB4DA8730}"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9716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37E577-F7B3-4DA8-AFF9-A9CF8B11D3E9}" type="datetimeFigureOut">
              <a:rPr lang="en-US" smtClean="0"/>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7115581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78021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3702936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6843245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63934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6954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37E577-F7B3-4DA8-AFF9-A9CF8B11D3E9}" type="datetimeFigureOut">
              <a:rPr lang="en-US" smtClean="0"/>
              <a:t>1/20/2026</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4487452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5196043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64455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26905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69090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1020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42663604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2546355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3093638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2609246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37E577-F7B3-4DA8-AFF9-A9CF8B11D3E9}" type="datetimeFigureOut">
              <a:rPr lang="en-US" smtClean="0"/>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147864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5632064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37E577-F7B3-4DA8-AFF9-A9CF8B11D3E9}"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8866743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37E577-F7B3-4DA8-AFF9-A9CF8B11D3E9}" type="datetimeFigureOut">
              <a:rPr lang="en-US" smtClean="0"/>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5387087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4569178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8441155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9477920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3352918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126659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7155898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C37E577-F7B3-4DA8-AFF9-A9CF8B11D3E9}"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4615356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C37E577-F7B3-4DA8-AFF9-A9CF8B11D3E9}"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527158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3930195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20802283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810465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DCFBB924-EB28-493C-B32E-817AB4DA8730}"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678896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7800089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7E577-F7B3-4DA8-AFF9-A9CF8B11D3E9}"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311631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0556322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37E577-F7B3-4DA8-AFF9-A9CF8B11D3E9}" type="datetimeFigureOut">
              <a:rPr lang="en-US" smtClean="0"/>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42678012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37E577-F7B3-4DA8-AFF9-A9CF8B11D3E9}"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16964944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37E577-F7B3-4DA8-AFF9-A9CF8B11D3E9}" type="datetimeFigureOut">
              <a:rPr lang="en-US" smtClean="0"/>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8497342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7E577-F7B3-4DA8-AFF9-A9CF8B11D3E9}"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BB924-EB28-493C-B32E-817AB4DA8730}" type="slidenum">
              <a:rPr lang="en-US" smtClean="0"/>
              <a:t>‹#›</a:t>
            </a:fld>
            <a:endParaRPr lang="en-US"/>
          </a:p>
        </p:txBody>
      </p:sp>
    </p:spTree>
    <p:extLst>
      <p:ext uri="{BB962C8B-B14F-4D97-AF65-F5344CB8AC3E}">
        <p14:creationId xmlns:p14="http://schemas.microsoft.com/office/powerpoint/2010/main" val="319664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theme" Target="../theme/theme10.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19" Type="http://schemas.openxmlformats.org/officeDocument/2006/relationships/image" Target="../media/image14.png"/><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theme" Target="../theme/theme1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19" Type="http://schemas.openxmlformats.org/officeDocument/2006/relationships/image" Target="../media/image17.png"/><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theme" Target="../theme/theme1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6.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image" Target="../media/image5.pn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6.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image" Target="../media/image10.png"/><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image" Target="../media/image13.jp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theme" Target="../theme/theme7.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theme" Target="../theme/theme8.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theme" Target="../theme/theme9.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0C37E577-F7B3-4DA8-AFF9-A9CF8B11D3E9}" type="datetimeFigureOut">
              <a:rPr lang="en-US" smtClean="0"/>
              <a:t>1/20/2026</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CFBB924-EB28-493C-B32E-817AB4DA8730}" type="slidenum">
              <a:rPr lang="en-US" smtClean="0"/>
              <a:t>‹#›</a:t>
            </a:fld>
            <a:endParaRPr lang="en-US"/>
          </a:p>
        </p:txBody>
      </p:sp>
    </p:spTree>
    <p:extLst>
      <p:ext uri="{BB962C8B-B14F-4D97-AF65-F5344CB8AC3E}">
        <p14:creationId xmlns:p14="http://schemas.microsoft.com/office/powerpoint/2010/main" val="420364613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C37E577-F7B3-4DA8-AFF9-A9CF8B11D3E9}" type="datetimeFigureOut">
              <a:rPr lang="en-US" smtClean="0"/>
              <a:t>1/20/2026</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DCFBB924-EB28-493C-B32E-817AB4DA8730}" type="slidenum">
              <a:rPr lang="en-US" smtClean="0"/>
              <a:t>‹#›</a:t>
            </a:fld>
            <a:endParaRPr lang="en-US"/>
          </a:p>
        </p:txBody>
      </p:sp>
    </p:spTree>
    <p:extLst>
      <p:ext uri="{BB962C8B-B14F-4D97-AF65-F5344CB8AC3E}">
        <p14:creationId xmlns:p14="http://schemas.microsoft.com/office/powerpoint/2010/main" val="2232988705"/>
      </p:ext>
    </p:extLst>
  </p:cSld>
  <p:clrMap bg1="dk1" tx1="lt1" bg2="dk2" tx2="lt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C37E577-F7B3-4DA8-AFF9-A9CF8B11D3E9}" type="datetimeFigureOut">
              <a:rPr lang="en-US" smtClean="0"/>
              <a:t>1/20/2026</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FBB924-EB28-493C-B32E-817AB4DA8730}" type="slidenum">
              <a:rPr lang="en-US" smtClean="0"/>
              <a:t>‹#›</a:t>
            </a:fld>
            <a:endParaRPr lang="en-US"/>
          </a:p>
        </p:txBody>
      </p:sp>
    </p:spTree>
    <p:extLst>
      <p:ext uri="{BB962C8B-B14F-4D97-AF65-F5344CB8AC3E}">
        <p14:creationId xmlns:p14="http://schemas.microsoft.com/office/powerpoint/2010/main" val="2092006353"/>
      </p:ext>
    </p:extLst>
  </p:cSld>
  <p:clrMap bg1="dk1" tx1="lt1" bg2="dk2" tx2="lt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C37E577-F7B3-4DA8-AFF9-A9CF8B11D3E9}" type="datetimeFigureOut">
              <a:rPr lang="en-US" smtClean="0"/>
              <a:t>1/20/2026</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CFBB924-EB28-493C-B32E-817AB4DA8730}" type="slidenum">
              <a:rPr lang="en-US" smtClean="0"/>
              <a:t>‹#›</a:t>
            </a:fld>
            <a:endParaRPr lang="en-US"/>
          </a:p>
        </p:txBody>
      </p:sp>
    </p:spTree>
    <p:extLst>
      <p:ext uri="{BB962C8B-B14F-4D97-AF65-F5344CB8AC3E}">
        <p14:creationId xmlns:p14="http://schemas.microsoft.com/office/powerpoint/2010/main" val="3473365001"/>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C37E577-F7B3-4DA8-AFF9-A9CF8B11D3E9}" type="datetimeFigureOut">
              <a:rPr lang="en-US" smtClean="0"/>
              <a:t>1/20/2026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CFBB924-EB28-493C-B32E-817AB4DA873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93212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845"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0C37E577-F7B3-4DA8-AFF9-A9CF8B11D3E9}" type="datetimeFigureOut">
              <a:rPr lang="en-US" smtClean="0"/>
              <a:t>1/20/2026</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CFBB924-EB28-493C-B32E-817AB4DA8730}" type="slidenum">
              <a:rPr lang="en-US" smtClean="0"/>
              <a:t>‹#›</a:t>
            </a:fld>
            <a:endParaRPr lang="en-US"/>
          </a:p>
        </p:txBody>
      </p:sp>
    </p:spTree>
    <p:extLst>
      <p:ext uri="{BB962C8B-B14F-4D97-AF65-F5344CB8AC3E}">
        <p14:creationId xmlns:p14="http://schemas.microsoft.com/office/powerpoint/2010/main" val="3300772026"/>
      </p:ext>
    </p:extLst>
  </p:cSld>
  <p:clrMap bg1="dk1" tx1="lt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0C37E577-F7B3-4DA8-AFF9-A9CF8B11D3E9}" type="datetimeFigureOut">
              <a:rPr lang="en-US" smtClean="0"/>
              <a:t>1/20/2026</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DCFBB924-EB28-493C-B32E-817AB4DA8730}" type="slidenum">
              <a:rPr lang="en-US" smtClean="0"/>
              <a:t>‹#›</a:t>
            </a:fld>
            <a:endParaRPr lang="en-US"/>
          </a:p>
        </p:txBody>
      </p:sp>
    </p:spTree>
    <p:extLst>
      <p:ext uri="{BB962C8B-B14F-4D97-AF65-F5344CB8AC3E}">
        <p14:creationId xmlns:p14="http://schemas.microsoft.com/office/powerpoint/2010/main" val="31733750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C37E577-F7B3-4DA8-AFF9-A9CF8B11D3E9}" type="datetimeFigureOut">
              <a:rPr lang="en-US" smtClean="0"/>
              <a:t>1/20/2026</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CFBB924-EB28-493C-B32E-817AB4DA8730}" type="slidenum">
              <a:rPr lang="en-US" smtClean="0"/>
              <a:t>‹#›</a:t>
            </a:fld>
            <a:endParaRPr lang="en-US"/>
          </a:p>
        </p:txBody>
      </p:sp>
    </p:spTree>
    <p:extLst>
      <p:ext uri="{BB962C8B-B14F-4D97-AF65-F5344CB8AC3E}">
        <p14:creationId xmlns:p14="http://schemas.microsoft.com/office/powerpoint/2010/main" val="242106902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C37E577-F7B3-4DA8-AFF9-A9CF8B11D3E9}" type="datetimeFigureOut">
              <a:rPr lang="en-US" smtClean="0"/>
              <a:t>1/20/2026</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FBB924-EB28-493C-B32E-817AB4DA8730}" type="slidenum">
              <a:rPr lang="en-US" smtClean="0"/>
              <a:t>‹#›</a:t>
            </a:fld>
            <a:endParaRPr lang="en-US"/>
          </a:p>
        </p:txBody>
      </p:sp>
    </p:spTree>
    <p:extLst>
      <p:ext uri="{BB962C8B-B14F-4D97-AF65-F5344CB8AC3E}">
        <p14:creationId xmlns:p14="http://schemas.microsoft.com/office/powerpoint/2010/main" val="2178207724"/>
      </p:ext>
    </p:extLst>
  </p:cSld>
  <p:clrMap bg1="dk1" tx1="lt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0C37E577-F7B3-4DA8-AFF9-A9CF8B11D3E9}" type="datetimeFigureOut">
              <a:rPr lang="en-US" smtClean="0"/>
              <a:t>1/20/2026</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DCFBB924-EB28-493C-B32E-817AB4DA8730}" type="slidenum">
              <a:rPr lang="en-US" smtClean="0"/>
              <a:t>‹#›</a:t>
            </a:fld>
            <a:endParaRPr lang="en-US"/>
          </a:p>
        </p:txBody>
      </p:sp>
    </p:spTree>
    <p:extLst>
      <p:ext uri="{BB962C8B-B14F-4D97-AF65-F5344CB8AC3E}">
        <p14:creationId xmlns:p14="http://schemas.microsoft.com/office/powerpoint/2010/main" val="4149733261"/>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C37E577-F7B3-4DA8-AFF9-A9CF8B11D3E9}" type="datetimeFigureOut">
              <a:rPr lang="en-US" smtClean="0"/>
              <a:t>1/20/2026</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CFBB924-EB28-493C-B32E-817AB4DA8730}" type="slidenum">
              <a:rPr lang="en-US" smtClean="0"/>
              <a:t>‹#›</a:t>
            </a:fld>
            <a:endParaRPr lang="en-US"/>
          </a:p>
        </p:txBody>
      </p:sp>
    </p:spTree>
    <p:extLst>
      <p:ext uri="{BB962C8B-B14F-4D97-AF65-F5344CB8AC3E}">
        <p14:creationId xmlns:p14="http://schemas.microsoft.com/office/powerpoint/2010/main" val="423100591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C37E577-F7B3-4DA8-AFF9-A9CF8B11D3E9}" type="datetimeFigureOut">
              <a:rPr lang="en-US" smtClean="0"/>
              <a:t>1/20/2026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CFBB924-EB28-493C-B32E-817AB4DA8730}" type="slidenum">
              <a:rPr lang="en-US" smtClean="0"/>
              <a:t>‹#›</a:t>
            </a:fld>
            <a:endParaRPr lang="en-US"/>
          </a:p>
        </p:txBody>
      </p:sp>
    </p:spTree>
    <p:extLst>
      <p:ext uri="{BB962C8B-B14F-4D97-AF65-F5344CB8AC3E}">
        <p14:creationId xmlns:p14="http://schemas.microsoft.com/office/powerpoint/2010/main" val="3929032438"/>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6.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43.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60.xml"/></Relationships>
</file>

<file path=ppt/slides/_rels/slide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1.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9.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3.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7.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7.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7.xml"/></Relationships>
</file>

<file path=ppt/slides/_rels/slide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1B19A-F63D-4ECD-BDCE-28A8D0B93574}"/>
              </a:ext>
            </a:extLst>
          </p:cNvPr>
          <p:cNvSpPr>
            <a:spLocks noGrp="1"/>
          </p:cNvSpPr>
          <p:nvPr>
            <p:ph type="ctrTitle"/>
          </p:nvPr>
        </p:nvSpPr>
        <p:spPr/>
        <p:txBody>
          <a:bodyPr/>
          <a:lstStyle/>
          <a:p>
            <a:r>
              <a:rPr lang="en-US" dirty="0"/>
              <a:t>St. Luke’s Episcopal Church</a:t>
            </a:r>
          </a:p>
        </p:txBody>
      </p:sp>
      <p:sp>
        <p:nvSpPr>
          <p:cNvPr id="3" name="Subtitle 2">
            <a:extLst>
              <a:ext uri="{FF2B5EF4-FFF2-40B4-BE49-F238E27FC236}">
                <a16:creationId xmlns:a16="http://schemas.microsoft.com/office/drawing/2014/main" id="{3F148754-F180-4FEC-8DC0-19012BAA2CE7}"/>
              </a:ext>
            </a:extLst>
          </p:cNvPr>
          <p:cNvSpPr>
            <a:spLocks noGrp="1"/>
          </p:cNvSpPr>
          <p:nvPr>
            <p:ph type="subTitle" idx="1"/>
          </p:nvPr>
        </p:nvSpPr>
        <p:spPr/>
        <p:txBody>
          <a:bodyPr>
            <a:normAutofit/>
          </a:bodyPr>
          <a:lstStyle/>
          <a:p>
            <a:r>
              <a:rPr lang="en-US" sz="3200" dirty="0"/>
              <a:t>2025, the year in pictures</a:t>
            </a:r>
          </a:p>
        </p:txBody>
      </p:sp>
    </p:spTree>
    <p:extLst>
      <p:ext uri="{BB962C8B-B14F-4D97-AF65-F5344CB8AC3E}">
        <p14:creationId xmlns:p14="http://schemas.microsoft.com/office/powerpoint/2010/main" val="1757482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7A49B-4EF2-4CFE-B9F0-BEEBB1BF5DFE}"/>
              </a:ext>
            </a:extLst>
          </p:cNvPr>
          <p:cNvSpPr>
            <a:spLocks noGrp="1"/>
          </p:cNvSpPr>
          <p:nvPr>
            <p:ph type="title"/>
          </p:nvPr>
        </p:nvSpPr>
        <p:spPr/>
        <p:txBody>
          <a:bodyPr/>
          <a:lstStyle/>
          <a:p>
            <a:r>
              <a:rPr lang="en-US" dirty="0"/>
              <a:t>Rogation Sunday, May 25</a:t>
            </a:r>
          </a:p>
        </p:txBody>
      </p:sp>
      <p:pic>
        <p:nvPicPr>
          <p:cNvPr id="7" name="Content Placeholder 6" descr="A group of people standing in a circle of stones&#10;&#10;Description automatically generated">
            <a:extLst>
              <a:ext uri="{FF2B5EF4-FFF2-40B4-BE49-F238E27FC236}">
                <a16:creationId xmlns:a16="http://schemas.microsoft.com/office/drawing/2014/main" id="{FB3EF953-008D-44A1-AFAA-68E9067760B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48767" y="2560638"/>
            <a:ext cx="4617666" cy="3309937"/>
          </a:xfrm>
        </p:spPr>
      </p:pic>
      <p:pic>
        <p:nvPicPr>
          <p:cNvPr id="15" name="Content Placeholder 14" descr="A person standing at a table with a cross and a cross on it&#10;&#10;Description automatically generated">
            <a:extLst>
              <a:ext uri="{FF2B5EF4-FFF2-40B4-BE49-F238E27FC236}">
                <a16:creationId xmlns:a16="http://schemas.microsoft.com/office/drawing/2014/main" id="{12AF1EF9-467B-472C-A22F-9F1B2A3185B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99524" y="2560638"/>
            <a:ext cx="2482452" cy="3309937"/>
          </a:xfrm>
        </p:spPr>
      </p:pic>
    </p:spTree>
    <p:extLst>
      <p:ext uri="{BB962C8B-B14F-4D97-AF65-F5344CB8AC3E}">
        <p14:creationId xmlns:p14="http://schemas.microsoft.com/office/powerpoint/2010/main" val="1303659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64436-8408-4F37-AAD3-88F03749EBF8}"/>
              </a:ext>
            </a:extLst>
          </p:cNvPr>
          <p:cNvSpPr>
            <a:spLocks noGrp="1"/>
          </p:cNvSpPr>
          <p:nvPr>
            <p:ph type="title"/>
          </p:nvPr>
        </p:nvSpPr>
        <p:spPr/>
        <p:txBody>
          <a:bodyPr/>
          <a:lstStyle/>
          <a:p>
            <a:r>
              <a:rPr lang="en-US" dirty="0"/>
              <a:t>Pentecost Sunday, June 8</a:t>
            </a:r>
          </a:p>
        </p:txBody>
      </p:sp>
      <p:pic>
        <p:nvPicPr>
          <p:cNvPr id="5" name="Content Placeholder 4" descr="A group of people in a church&#10;&#10;Description automatically generated">
            <a:extLst>
              <a:ext uri="{FF2B5EF4-FFF2-40B4-BE49-F238E27FC236}">
                <a16:creationId xmlns:a16="http://schemas.microsoft.com/office/drawing/2014/main" id="{B55A5672-FB9D-4392-90C6-C53B904C9B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18100" y="1071761"/>
            <a:ext cx="6281738" cy="4711303"/>
          </a:xfrm>
        </p:spPr>
      </p:pic>
    </p:spTree>
    <p:extLst>
      <p:ext uri="{BB962C8B-B14F-4D97-AF65-F5344CB8AC3E}">
        <p14:creationId xmlns:p14="http://schemas.microsoft.com/office/powerpoint/2010/main" val="3062386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BC5EC-727E-4916-AD83-98F67B3CA431}"/>
              </a:ext>
            </a:extLst>
          </p:cNvPr>
          <p:cNvSpPr>
            <a:spLocks noGrp="1"/>
          </p:cNvSpPr>
          <p:nvPr>
            <p:ph type="title"/>
          </p:nvPr>
        </p:nvSpPr>
        <p:spPr/>
        <p:txBody>
          <a:bodyPr/>
          <a:lstStyle/>
          <a:p>
            <a:r>
              <a:rPr lang="en-US" dirty="0"/>
              <a:t>Congregational </a:t>
            </a:r>
            <a:br>
              <a:rPr lang="en-US" dirty="0"/>
            </a:br>
            <a:r>
              <a:rPr lang="en-US" dirty="0"/>
              <a:t>Photo</a:t>
            </a:r>
            <a:br>
              <a:rPr lang="en-US" dirty="0"/>
            </a:br>
            <a:r>
              <a:rPr lang="en-US" dirty="0"/>
              <a:t>Pentecost 2025</a:t>
            </a:r>
          </a:p>
        </p:txBody>
      </p:sp>
      <p:pic>
        <p:nvPicPr>
          <p:cNvPr id="5" name="Content Placeholder 4" descr="A group of people standing in front of a white building&#10;&#10;Description automatically generated">
            <a:extLst>
              <a:ext uri="{FF2B5EF4-FFF2-40B4-BE49-F238E27FC236}">
                <a16:creationId xmlns:a16="http://schemas.microsoft.com/office/drawing/2014/main" id="{ACD1E1B3-5157-46B8-8960-9FC838205F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18100" y="1333500"/>
            <a:ext cx="6281738" cy="4187825"/>
          </a:xfrm>
        </p:spPr>
      </p:pic>
    </p:spTree>
    <p:extLst>
      <p:ext uri="{BB962C8B-B14F-4D97-AF65-F5344CB8AC3E}">
        <p14:creationId xmlns:p14="http://schemas.microsoft.com/office/powerpoint/2010/main" val="4053925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2C7DD-03BA-49DA-B7E9-90A4B004B8DC}"/>
              </a:ext>
            </a:extLst>
          </p:cNvPr>
          <p:cNvSpPr>
            <a:spLocks noGrp="1"/>
          </p:cNvSpPr>
          <p:nvPr>
            <p:ph type="title"/>
          </p:nvPr>
        </p:nvSpPr>
        <p:spPr/>
        <p:txBody>
          <a:bodyPr/>
          <a:lstStyle/>
          <a:p>
            <a:r>
              <a:rPr lang="en-US" dirty="0"/>
              <a:t>An indoor church picnic in July.  So what if it rained!</a:t>
            </a:r>
          </a:p>
        </p:txBody>
      </p:sp>
      <p:pic>
        <p:nvPicPr>
          <p:cNvPr id="5" name="Content Placeholder 4" descr="A group of people in a room&#10;&#10;Description automatically generated">
            <a:extLst>
              <a:ext uri="{FF2B5EF4-FFF2-40B4-BE49-F238E27FC236}">
                <a16:creationId xmlns:a16="http://schemas.microsoft.com/office/drawing/2014/main" id="{32000D92-1215-4A7F-AA71-0C78EDB768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4346" y="1846263"/>
            <a:ext cx="5363633" cy="4022725"/>
          </a:xfrm>
        </p:spPr>
      </p:pic>
    </p:spTree>
    <p:extLst>
      <p:ext uri="{BB962C8B-B14F-4D97-AF65-F5344CB8AC3E}">
        <p14:creationId xmlns:p14="http://schemas.microsoft.com/office/powerpoint/2010/main" val="3129997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F6FE5-4431-405E-87BB-8D527A4850FA}"/>
              </a:ext>
            </a:extLst>
          </p:cNvPr>
          <p:cNvSpPr>
            <a:spLocks noGrp="1"/>
          </p:cNvSpPr>
          <p:nvPr>
            <p:ph type="title"/>
          </p:nvPr>
        </p:nvSpPr>
        <p:spPr/>
        <p:txBody>
          <a:bodyPr>
            <a:noAutofit/>
          </a:bodyPr>
          <a:lstStyle/>
          <a:p>
            <a:r>
              <a:rPr lang="en-US" sz="1800" i="1" dirty="0"/>
              <a:t>With thanks to our sales crew but to so many others who worked on lunch bags, mixing the lobster, stuffing rolls, icing drinks, donating brownies and drinks, setting up, and breaking down. It takes a lot of effort and you are appreciated. There were many satisfied customers who stayed to dine under the shade trees. It was a great opportunity to work as a team and to greet community friends and meet new people. </a:t>
            </a:r>
            <a:br>
              <a:rPr lang="en-US" sz="1800" dirty="0"/>
            </a:br>
            <a:endParaRPr lang="en-US" sz="1800" dirty="0"/>
          </a:p>
        </p:txBody>
      </p:sp>
      <p:pic>
        <p:nvPicPr>
          <p:cNvPr id="5" name="Content Placeholder 4" descr="A group of people under a tent&#10;&#10;Description automatically generated">
            <a:extLst>
              <a:ext uri="{FF2B5EF4-FFF2-40B4-BE49-F238E27FC236}">
                <a16:creationId xmlns:a16="http://schemas.microsoft.com/office/drawing/2014/main" id="{A390103D-AF95-43FA-9FDA-669AEEE3C7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733272" y="2249487"/>
            <a:ext cx="5056110" cy="3792083"/>
          </a:xfrm>
        </p:spPr>
      </p:pic>
    </p:spTree>
    <p:extLst>
      <p:ext uri="{BB962C8B-B14F-4D97-AF65-F5344CB8AC3E}">
        <p14:creationId xmlns:p14="http://schemas.microsoft.com/office/powerpoint/2010/main" val="446232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282F9-9074-4DA5-B7BF-9D6AFFE037FE}"/>
              </a:ext>
            </a:extLst>
          </p:cNvPr>
          <p:cNvSpPr>
            <a:spLocks noGrp="1"/>
          </p:cNvSpPr>
          <p:nvPr>
            <p:ph type="title"/>
          </p:nvPr>
        </p:nvSpPr>
        <p:spPr/>
        <p:txBody>
          <a:bodyPr/>
          <a:lstStyle/>
          <a:p>
            <a:r>
              <a:rPr lang="en-US" dirty="0"/>
              <a:t>Ecumenical Service, Bass Park, August 3</a:t>
            </a:r>
          </a:p>
        </p:txBody>
      </p:sp>
      <p:pic>
        <p:nvPicPr>
          <p:cNvPr id="5" name="Content Placeholder 4" descr="A group of people sitting in chairs in a park&#10;&#10;Description automatically generated">
            <a:extLst>
              <a:ext uri="{FF2B5EF4-FFF2-40B4-BE49-F238E27FC236}">
                <a16:creationId xmlns:a16="http://schemas.microsoft.com/office/drawing/2014/main" id="{C7276056-3AE2-4D86-B90C-DA829F5C8A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8394" y="2160588"/>
            <a:ext cx="5175249" cy="3881437"/>
          </a:xfrm>
        </p:spPr>
      </p:pic>
    </p:spTree>
    <p:extLst>
      <p:ext uri="{BB962C8B-B14F-4D97-AF65-F5344CB8AC3E}">
        <p14:creationId xmlns:p14="http://schemas.microsoft.com/office/powerpoint/2010/main" val="93717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31E49C-B8BA-4DED-985A-E1FEC196672B}"/>
              </a:ext>
            </a:extLst>
          </p:cNvPr>
          <p:cNvSpPr>
            <a:spLocks noGrp="1"/>
          </p:cNvSpPr>
          <p:nvPr>
            <p:ph type="title"/>
          </p:nvPr>
        </p:nvSpPr>
        <p:spPr/>
        <p:txBody>
          <a:bodyPr/>
          <a:lstStyle/>
          <a:p>
            <a:r>
              <a:rPr lang="en-US" dirty="0"/>
              <a:t>St. Francis Sunday, October 5</a:t>
            </a:r>
          </a:p>
        </p:txBody>
      </p:sp>
      <p:pic>
        <p:nvPicPr>
          <p:cNvPr id="8" name="Content Placeholder 7" descr="A group of people standing in front of a church&#10;&#10;Description automatically generated">
            <a:extLst>
              <a:ext uri="{FF2B5EF4-FFF2-40B4-BE49-F238E27FC236}">
                <a16:creationId xmlns:a16="http://schemas.microsoft.com/office/drawing/2014/main" id="{DB0EE3C9-D2F4-4DC0-AFBC-346826F5265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96963" y="2005608"/>
            <a:ext cx="4938712" cy="3704034"/>
          </a:xfrm>
        </p:spPr>
      </p:pic>
      <p:pic>
        <p:nvPicPr>
          <p:cNvPr id="10" name="Content Placeholder 9" descr="A person and person petting a dog&#10;&#10;Description automatically generated">
            <a:extLst>
              <a:ext uri="{FF2B5EF4-FFF2-40B4-BE49-F238E27FC236}">
                <a16:creationId xmlns:a16="http://schemas.microsoft.com/office/drawing/2014/main" id="{EA38FDA6-2A9D-4521-8C52-570E72F67E6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18238" y="2006204"/>
            <a:ext cx="4937125" cy="3702843"/>
          </a:xfrm>
        </p:spPr>
      </p:pic>
    </p:spTree>
    <p:extLst>
      <p:ext uri="{BB962C8B-B14F-4D97-AF65-F5344CB8AC3E}">
        <p14:creationId xmlns:p14="http://schemas.microsoft.com/office/powerpoint/2010/main" val="2254327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03CDD-CF43-4364-BA8D-CD4D30BE78A7}"/>
              </a:ext>
            </a:extLst>
          </p:cNvPr>
          <p:cNvSpPr>
            <a:spLocks noGrp="1"/>
          </p:cNvSpPr>
          <p:nvPr>
            <p:ph type="title"/>
          </p:nvPr>
        </p:nvSpPr>
        <p:spPr/>
        <p:txBody>
          <a:bodyPr/>
          <a:lstStyle/>
          <a:p>
            <a:r>
              <a:rPr lang="en-US" dirty="0"/>
              <a:t>Blessing of the Animals</a:t>
            </a:r>
          </a:p>
        </p:txBody>
      </p:sp>
      <p:pic>
        <p:nvPicPr>
          <p:cNvPr id="6" name="Content Placeholder 5" descr="A person petting a dog&#10;&#10;Description automatically generated">
            <a:extLst>
              <a:ext uri="{FF2B5EF4-FFF2-40B4-BE49-F238E27FC236}">
                <a16:creationId xmlns:a16="http://schemas.microsoft.com/office/drawing/2014/main" id="{F796933E-0432-4FCC-9BCB-4443B7A8560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96963" y="2005608"/>
            <a:ext cx="4938712" cy="3704034"/>
          </a:xfrm>
        </p:spPr>
      </p:pic>
      <p:pic>
        <p:nvPicPr>
          <p:cNvPr id="8" name="Content Placeholder 7" descr="A person petting a dog in a church&#10;&#10;Description automatically generated">
            <a:extLst>
              <a:ext uri="{FF2B5EF4-FFF2-40B4-BE49-F238E27FC236}">
                <a16:creationId xmlns:a16="http://schemas.microsoft.com/office/drawing/2014/main" id="{B5A128BF-224E-486C-8AC0-D4F317C386F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78279" y="1846263"/>
            <a:ext cx="3017043" cy="4022725"/>
          </a:xfrm>
        </p:spPr>
      </p:pic>
    </p:spTree>
    <p:extLst>
      <p:ext uri="{BB962C8B-B14F-4D97-AF65-F5344CB8AC3E}">
        <p14:creationId xmlns:p14="http://schemas.microsoft.com/office/powerpoint/2010/main" val="54255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F5A39E-1AC9-48F5-AE51-AA8079AD51A0}"/>
              </a:ext>
            </a:extLst>
          </p:cNvPr>
          <p:cNvSpPr>
            <a:spLocks noGrp="1"/>
          </p:cNvSpPr>
          <p:nvPr>
            <p:ph type="title"/>
          </p:nvPr>
        </p:nvSpPr>
        <p:spPr/>
        <p:txBody>
          <a:bodyPr/>
          <a:lstStyle/>
          <a:p>
            <a:pPr algn="ctr"/>
            <a:r>
              <a:rPr lang="en-US" dirty="0"/>
              <a:t>Halloween</a:t>
            </a:r>
          </a:p>
        </p:txBody>
      </p:sp>
      <p:pic>
        <p:nvPicPr>
          <p:cNvPr id="8" name="Content Placeholder 7" descr="A group of women in clothing&#10;&#10;Description automatically generated">
            <a:extLst>
              <a:ext uri="{FF2B5EF4-FFF2-40B4-BE49-F238E27FC236}">
                <a16:creationId xmlns:a16="http://schemas.microsoft.com/office/drawing/2014/main" id="{8209DBDA-868F-45E0-AEA9-FF867C54B0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1530" y="2336800"/>
            <a:ext cx="4632915" cy="3598863"/>
          </a:xfrm>
        </p:spPr>
      </p:pic>
    </p:spTree>
    <p:extLst>
      <p:ext uri="{BB962C8B-B14F-4D97-AF65-F5344CB8AC3E}">
        <p14:creationId xmlns:p14="http://schemas.microsoft.com/office/powerpoint/2010/main" val="3221019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14F20E-6EA3-45D8-B8AC-28C1A9956A89}"/>
              </a:ext>
            </a:extLst>
          </p:cNvPr>
          <p:cNvSpPr>
            <a:spLocks noGrp="1"/>
          </p:cNvSpPr>
          <p:nvPr>
            <p:ph type="title"/>
          </p:nvPr>
        </p:nvSpPr>
        <p:spPr/>
        <p:txBody>
          <a:bodyPr/>
          <a:lstStyle/>
          <a:p>
            <a:r>
              <a:rPr lang="en-US" dirty="0"/>
              <a:t>All Saints Sunday, November 2</a:t>
            </a:r>
          </a:p>
        </p:txBody>
      </p:sp>
      <p:pic>
        <p:nvPicPr>
          <p:cNvPr id="8" name="Content Placeholder 7">
            <a:extLst>
              <a:ext uri="{FF2B5EF4-FFF2-40B4-BE49-F238E27FC236}">
                <a16:creationId xmlns:a16="http://schemas.microsoft.com/office/drawing/2014/main" id="{D58F369D-F5A7-4BD4-A95D-044BB38458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3125" y="2193925"/>
            <a:ext cx="5365750" cy="4024313"/>
          </a:xfrm>
        </p:spPr>
      </p:pic>
    </p:spTree>
    <p:extLst>
      <p:ext uri="{BB962C8B-B14F-4D97-AF65-F5344CB8AC3E}">
        <p14:creationId xmlns:p14="http://schemas.microsoft.com/office/powerpoint/2010/main" val="1519294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5E2CE-7E27-455D-B511-1635075AF0BD}"/>
              </a:ext>
            </a:extLst>
          </p:cNvPr>
          <p:cNvSpPr>
            <a:spLocks noGrp="1"/>
          </p:cNvSpPr>
          <p:nvPr>
            <p:ph type="title"/>
          </p:nvPr>
        </p:nvSpPr>
        <p:spPr/>
        <p:txBody>
          <a:bodyPr/>
          <a:lstStyle/>
          <a:p>
            <a:r>
              <a:rPr lang="en-US" dirty="0"/>
              <a:t>Candlemas Day, Feb. 2</a:t>
            </a:r>
          </a:p>
        </p:txBody>
      </p:sp>
      <p:pic>
        <p:nvPicPr>
          <p:cNvPr id="5" name="Content Placeholder 4" descr="A person standing in a church&#10;&#10;Description automatically generated">
            <a:extLst>
              <a:ext uri="{FF2B5EF4-FFF2-40B4-BE49-F238E27FC236}">
                <a16:creationId xmlns:a16="http://schemas.microsoft.com/office/drawing/2014/main" id="{4ED7FC9C-AB6F-45D1-99BF-2AD1AB4E38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0001" y="1400175"/>
            <a:ext cx="3383756" cy="4511675"/>
          </a:xfrm>
        </p:spPr>
      </p:pic>
    </p:spTree>
    <p:extLst>
      <p:ext uri="{BB962C8B-B14F-4D97-AF65-F5344CB8AC3E}">
        <p14:creationId xmlns:p14="http://schemas.microsoft.com/office/powerpoint/2010/main" val="1699904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C8C19-3689-4E5D-B93B-5620165278B1}"/>
              </a:ext>
            </a:extLst>
          </p:cNvPr>
          <p:cNvSpPr>
            <a:spLocks noGrp="1"/>
          </p:cNvSpPr>
          <p:nvPr>
            <p:ph type="title"/>
          </p:nvPr>
        </p:nvSpPr>
        <p:spPr/>
        <p:txBody>
          <a:bodyPr/>
          <a:lstStyle/>
          <a:p>
            <a:r>
              <a:rPr lang="en-US" dirty="0"/>
              <a:t>Santa’s Workshop, Dec. 13</a:t>
            </a:r>
          </a:p>
        </p:txBody>
      </p:sp>
      <p:pic>
        <p:nvPicPr>
          <p:cNvPr id="4" name="Content Placeholder 3">
            <a:extLst>
              <a:ext uri="{FF2B5EF4-FFF2-40B4-BE49-F238E27FC236}">
                <a16:creationId xmlns:a16="http://schemas.microsoft.com/office/drawing/2014/main" id="{CCB73AAE-3164-42ED-BA6D-4AFA485C01F9}"/>
              </a:ext>
            </a:extLst>
          </p:cNvPr>
          <p:cNvPicPr>
            <a:picLocks noGrp="1" noChangeAspect="1"/>
          </p:cNvPicPr>
          <p:nvPr>
            <p:ph idx="1"/>
          </p:nvPr>
        </p:nvPicPr>
        <p:blipFill>
          <a:blip r:embed="rId2"/>
          <a:stretch>
            <a:fillRect/>
          </a:stretch>
        </p:blipFill>
        <p:spPr>
          <a:xfrm>
            <a:off x="4305301" y="1614488"/>
            <a:ext cx="2820590" cy="3760788"/>
          </a:xfrm>
          <a:prstGeom prst="rect">
            <a:avLst/>
          </a:prstGeom>
        </p:spPr>
      </p:pic>
    </p:spTree>
    <p:extLst>
      <p:ext uri="{BB962C8B-B14F-4D97-AF65-F5344CB8AC3E}">
        <p14:creationId xmlns:p14="http://schemas.microsoft.com/office/powerpoint/2010/main" val="2514568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A4B895-98F9-4783-A03C-6F814AA479DD}"/>
              </a:ext>
            </a:extLst>
          </p:cNvPr>
          <p:cNvSpPr>
            <a:spLocks noGrp="1"/>
          </p:cNvSpPr>
          <p:nvPr>
            <p:ph type="title"/>
          </p:nvPr>
        </p:nvSpPr>
        <p:spPr/>
        <p:txBody>
          <a:bodyPr/>
          <a:lstStyle/>
          <a:p>
            <a:r>
              <a:rPr lang="en-US" dirty="0"/>
              <a:t>Christmas Eve 2025</a:t>
            </a:r>
          </a:p>
        </p:txBody>
      </p:sp>
      <p:pic>
        <p:nvPicPr>
          <p:cNvPr id="8" name="Content Placeholder 7" descr="A group of people in a church&#10;&#10;Description automatically generated">
            <a:extLst>
              <a:ext uri="{FF2B5EF4-FFF2-40B4-BE49-F238E27FC236}">
                <a16:creationId xmlns:a16="http://schemas.microsoft.com/office/drawing/2014/main" id="{5D15E304-CC2A-4CE2-A46D-E7B9ED0CAAA1}"/>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22086" y="2063750"/>
            <a:ext cx="4415366" cy="3311525"/>
          </a:xfrm>
        </p:spPr>
      </p:pic>
      <p:pic>
        <p:nvPicPr>
          <p:cNvPr id="10" name="Content Placeholder 9" descr="A person in a white robe standing in front of a table with candles&#10;&#10;Description automatically generated">
            <a:extLst>
              <a:ext uri="{FF2B5EF4-FFF2-40B4-BE49-F238E27FC236}">
                <a16:creationId xmlns:a16="http://schemas.microsoft.com/office/drawing/2014/main" id="{C17BDC34-6BEA-4B69-99E9-9A4D33960E11}"/>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7295753" y="2063750"/>
            <a:ext cx="2483643" cy="3311525"/>
          </a:xfrm>
        </p:spPr>
      </p:pic>
    </p:spTree>
    <p:extLst>
      <p:ext uri="{BB962C8B-B14F-4D97-AF65-F5344CB8AC3E}">
        <p14:creationId xmlns:p14="http://schemas.microsoft.com/office/powerpoint/2010/main" val="1824445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1D7252-3567-42A2-9109-1AED7E7676ED}"/>
              </a:ext>
            </a:extLst>
          </p:cNvPr>
          <p:cNvSpPr>
            <a:spLocks noGrp="1"/>
          </p:cNvSpPr>
          <p:nvPr>
            <p:ph type="title"/>
          </p:nvPr>
        </p:nvSpPr>
        <p:spPr>
          <a:xfrm>
            <a:off x="680321" y="753228"/>
            <a:ext cx="9613861" cy="2104272"/>
          </a:xfrm>
        </p:spPr>
        <p:txBody>
          <a:bodyPr>
            <a:normAutofit/>
          </a:bodyPr>
          <a:lstStyle/>
          <a:p>
            <a:r>
              <a:rPr lang="en-US" dirty="0"/>
              <a:t>Epiphany 2026</a:t>
            </a:r>
            <a:br>
              <a:rPr lang="en-US" dirty="0"/>
            </a:br>
            <a:r>
              <a:rPr lang="en-US" dirty="0"/>
              <a:t>an appearance </a:t>
            </a:r>
            <a:br>
              <a:rPr lang="en-US" dirty="0"/>
            </a:br>
            <a:r>
              <a:rPr lang="en-US" dirty="0"/>
              <a:t>by royalty!</a:t>
            </a:r>
          </a:p>
        </p:txBody>
      </p:sp>
      <p:pic>
        <p:nvPicPr>
          <p:cNvPr id="9" name="Content Placeholder 8" descr="A group of people wearing clothing&#10;&#10;Description automatically generated">
            <a:extLst>
              <a:ext uri="{FF2B5EF4-FFF2-40B4-BE49-F238E27FC236}">
                <a16:creationId xmlns:a16="http://schemas.microsoft.com/office/drawing/2014/main" id="{95B830BB-83A0-49BD-81CD-E431B1C107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081851" y="1108009"/>
            <a:ext cx="5948741" cy="4461555"/>
          </a:xfrm>
        </p:spPr>
      </p:pic>
    </p:spTree>
    <p:extLst>
      <p:ext uri="{BB962C8B-B14F-4D97-AF65-F5344CB8AC3E}">
        <p14:creationId xmlns:p14="http://schemas.microsoft.com/office/powerpoint/2010/main" val="85485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D633-9989-4662-BBB8-C15D41D7F6CF}"/>
              </a:ext>
            </a:extLst>
          </p:cNvPr>
          <p:cNvSpPr>
            <a:spLocks noGrp="1"/>
          </p:cNvSpPr>
          <p:nvPr>
            <p:ph type="title"/>
          </p:nvPr>
        </p:nvSpPr>
        <p:spPr/>
        <p:txBody>
          <a:bodyPr/>
          <a:lstStyle/>
          <a:p>
            <a:r>
              <a:rPr lang="en-US" dirty="0"/>
              <a:t>Our poor chimney</a:t>
            </a:r>
          </a:p>
        </p:txBody>
      </p:sp>
      <p:pic>
        <p:nvPicPr>
          <p:cNvPr id="5" name="Content Placeholder 4" descr="A brick chimney on a roof&#10;&#10;Description automatically generated">
            <a:extLst>
              <a:ext uri="{FF2B5EF4-FFF2-40B4-BE49-F238E27FC236}">
                <a16:creationId xmlns:a16="http://schemas.microsoft.com/office/drawing/2014/main" id="{DD9DACB2-CA7F-4169-84D1-49FBF42537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01466" y="1159329"/>
            <a:ext cx="3881277" cy="5433351"/>
          </a:xfrm>
        </p:spPr>
      </p:pic>
    </p:spTree>
    <p:extLst>
      <p:ext uri="{BB962C8B-B14F-4D97-AF65-F5344CB8AC3E}">
        <p14:creationId xmlns:p14="http://schemas.microsoft.com/office/powerpoint/2010/main" val="2247210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8ECB1-1800-4E73-9EC3-6DD24A44E5F6}"/>
              </a:ext>
            </a:extLst>
          </p:cNvPr>
          <p:cNvSpPr>
            <a:spLocks noGrp="1"/>
          </p:cNvSpPr>
          <p:nvPr>
            <p:ph type="title"/>
          </p:nvPr>
        </p:nvSpPr>
        <p:spPr/>
        <p:txBody>
          <a:bodyPr/>
          <a:lstStyle/>
          <a:p>
            <a:r>
              <a:rPr lang="en-US" dirty="0"/>
              <a:t>Coming Soon in 2026: August Emmanuel</a:t>
            </a:r>
          </a:p>
        </p:txBody>
      </p:sp>
      <p:pic>
        <p:nvPicPr>
          <p:cNvPr id="5" name="Content Placeholder 4" descr="A ultrasound of a baby&#10;&#10;Description automatically generated">
            <a:extLst>
              <a:ext uri="{FF2B5EF4-FFF2-40B4-BE49-F238E27FC236}">
                <a16:creationId xmlns:a16="http://schemas.microsoft.com/office/drawing/2014/main" id="{CEF8FF7F-6284-4EB9-B0B7-77650FEAED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4346" y="1846263"/>
            <a:ext cx="5363633" cy="4022725"/>
          </a:xfrm>
        </p:spPr>
      </p:pic>
    </p:spTree>
    <p:extLst>
      <p:ext uri="{BB962C8B-B14F-4D97-AF65-F5344CB8AC3E}">
        <p14:creationId xmlns:p14="http://schemas.microsoft.com/office/powerpoint/2010/main" val="1856728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DB492A-0CF0-434D-80C2-9A11FCE85EBD}"/>
              </a:ext>
            </a:extLst>
          </p:cNvPr>
          <p:cNvSpPr>
            <a:spLocks noGrp="1"/>
          </p:cNvSpPr>
          <p:nvPr>
            <p:ph type="title"/>
          </p:nvPr>
        </p:nvSpPr>
        <p:spPr/>
        <p:txBody>
          <a:bodyPr/>
          <a:lstStyle/>
          <a:p>
            <a:r>
              <a:rPr lang="en-US" dirty="0"/>
              <a:t>Alleluia Sunday, burning the palms</a:t>
            </a:r>
          </a:p>
        </p:txBody>
      </p:sp>
      <p:pic>
        <p:nvPicPr>
          <p:cNvPr id="7" name="Content Placeholder 6" descr="A fire pit with sticks and sticks in it&#10;&#10;Description automatically generated">
            <a:extLst>
              <a:ext uri="{FF2B5EF4-FFF2-40B4-BE49-F238E27FC236}">
                <a16:creationId xmlns:a16="http://schemas.microsoft.com/office/drawing/2014/main" id="{BFD56526-FD5A-4D47-8B59-909F5623C5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9178" y="2160588"/>
            <a:ext cx="5173681" cy="3881437"/>
          </a:xfrm>
        </p:spPr>
      </p:pic>
    </p:spTree>
    <p:extLst>
      <p:ext uri="{BB962C8B-B14F-4D97-AF65-F5344CB8AC3E}">
        <p14:creationId xmlns:p14="http://schemas.microsoft.com/office/powerpoint/2010/main" val="1382005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88874-01E0-4180-93FC-7A91F04EC97E}"/>
              </a:ext>
            </a:extLst>
          </p:cNvPr>
          <p:cNvSpPr>
            <a:spLocks noGrp="1"/>
          </p:cNvSpPr>
          <p:nvPr>
            <p:ph type="title"/>
          </p:nvPr>
        </p:nvSpPr>
        <p:spPr/>
        <p:txBody>
          <a:bodyPr/>
          <a:lstStyle/>
          <a:p>
            <a:r>
              <a:rPr lang="en-US" dirty="0"/>
              <a:t>Ash Wednesday, Ashes to Go</a:t>
            </a:r>
          </a:p>
        </p:txBody>
      </p:sp>
      <p:pic>
        <p:nvPicPr>
          <p:cNvPr id="5" name="Content Placeholder 4" descr="A person and person standing on a sidewalk&#10;&#10;Description automatically generated">
            <a:extLst>
              <a:ext uri="{FF2B5EF4-FFF2-40B4-BE49-F238E27FC236}">
                <a16:creationId xmlns:a16="http://schemas.microsoft.com/office/drawing/2014/main" id="{15EB8342-6A15-4AAF-B2BA-8E3A1581D3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9330" y="2603500"/>
            <a:ext cx="3337653" cy="3416300"/>
          </a:xfrm>
        </p:spPr>
      </p:pic>
    </p:spTree>
    <p:extLst>
      <p:ext uri="{BB962C8B-B14F-4D97-AF65-F5344CB8AC3E}">
        <p14:creationId xmlns:p14="http://schemas.microsoft.com/office/powerpoint/2010/main" val="1471887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146B0-0445-43CD-AF61-D5443ED47686}"/>
              </a:ext>
            </a:extLst>
          </p:cNvPr>
          <p:cNvSpPr>
            <a:spLocks noGrp="1"/>
          </p:cNvSpPr>
          <p:nvPr>
            <p:ph type="title"/>
          </p:nvPr>
        </p:nvSpPr>
        <p:spPr/>
        <p:txBody>
          <a:bodyPr/>
          <a:lstStyle/>
          <a:p>
            <a:r>
              <a:rPr lang="en-US" dirty="0"/>
              <a:t>Our kitchen has never been cleaner or more organized!</a:t>
            </a:r>
          </a:p>
        </p:txBody>
      </p:sp>
      <p:pic>
        <p:nvPicPr>
          <p:cNvPr id="5" name="Content Placeholder 4" descr="A group of women holding buckets and buckets&#10;&#10;Description automatically generated">
            <a:extLst>
              <a:ext uri="{FF2B5EF4-FFF2-40B4-BE49-F238E27FC236}">
                <a16:creationId xmlns:a16="http://schemas.microsoft.com/office/drawing/2014/main" id="{4DE8C672-AB4D-4B0E-8E59-C0C3728C7C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4346" y="1846263"/>
            <a:ext cx="5363633" cy="4022725"/>
          </a:xfrm>
        </p:spPr>
      </p:pic>
    </p:spTree>
    <p:extLst>
      <p:ext uri="{BB962C8B-B14F-4D97-AF65-F5344CB8AC3E}">
        <p14:creationId xmlns:p14="http://schemas.microsoft.com/office/powerpoint/2010/main" val="1568497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01891-F15C-4A25-AEB8-E00613BF6CF0}"/>
              </a:ext>
            </a:extLst>
          </p:cNvPr>
          <p:cNvSpPr>
            <a:spLocks noGrp="1"/>
          </p:cNvSpPr>
          <p:nvPr>
            <p:ph type="title"/>
          </p:nvPr>
        </p:nvSpPr>
        <p:spPr/>
        <p:txBody>
          <a:bodyPr/>
          <a:lstStyle/>
          <a:p>
            <a:r>
              <a:rPr lang="en-US" dirty="0"/>
              <a:t>The Soul Collage Group started in March </a:t>
            </a:r>
          </a:p>
        </p:txBody>
      </p:sp>
      <p:pic>
        <p:nvPicPr>
          <p:cNvPr id="5" name="Content Placeholder 4" descr="A group of people holding a picture&#10;&#10;Description automatically generated">
            <a:extLst>
              <a:ext uri="{FF2B5EF4-FFF2-40B4-BE49-F238E27FC236}">
                <a16:creationId xmlns:a16="http://schemas.microsoft.com/office/drawing/2014/main" id="{6895B82A-5798-4795-83FD-F4BA78BB2C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4346" y="1846263"/>
            <a:ext cx="5363633" cy="4022725"/>
          </a:xfrm>
        </p:spPr>
      </p:pic>
    </p:spTree>
    <p:extLst>
      <p:ext uri="{BB962C8B-B14F-4D97-AF65-F5344CB8AC3E}">
        <p14:creationId xmlns:p14="http://schemas.microsoft.com/office/powerpoint/2010/main" val="841643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A44D4-1B6B-429F-A0B7-CAA170BEE57D}"/>
              </a:ext>
            </a:extLst>
          </p:cNvPr>
          <p:cNvSpPr>
            <a:spLocks noGrp="1"/>
          </p:cNvSpPr>
          <p:nvPr>
            <p:ph type="title"/>
          </p:nvPr>
        </p:nvSpPr>
        <p:spPr/>
        <p:txBody>
          <a:bodyPr/>
          <a:lstStyle/>
          <a:p>
            <a:r>
              <a:rPr lang="en-US" dirty="0"/>
              <a:t>We formed a Worship Committee to plan our liturgies</a:t>
            </a:r>
          </a:p>
        </p:txBody>
      </p:sp>
      <p:pic>
        <p:nvPicPr>
          <p:cNvPr id="4" name="Content Placeholder 3">
            <a:extLst>
              <a:ext uri="{FF2B5EF4-FFF2-40B4-BE49-F238E27FC236}">
                <a16:creationId xmlns:a16="http://schemas.microsoft.com/office/drawing/2014/main" id="{9353F582-2494-4DF8-A6F2-C8F3EE883F39}"/>
              </a:ext>
            </a:extLst>
          </p:cNvPr>
          <p:cNvPicPr>
            <a:picLocks noGrp="1" noChangeAspect="1"/>
          </p:cNvPicPr>
          <p:nvPr>
            <p:ph idx="1"/>
          </p:nvPr>
        </p:nvPicPr>
        <p:blipFill>
          <a:blip r:embed="rId2"/>
          <a:stretch>
            <a:fillRect/>
          </a:stretch>
        </p:blipFill>
        <p:spPr>
          <a:xfrm>
            <a:off x="3444346" y="1846263"/>
            <a:ext cx="5363633" cy="4022725"/>
          </a:xfrm>
          <a:prstGeom prst="rect">
            <a:avLst/>
          </a:prstGeom>
        </p:spPr>
      </p:pic>
    </p:spTree>
    <p:extLst>
      <p:ext uri="{BB962C8B-B14F-4D97-AF65-F5344CB8AC3E}">
        <p14:creationId xmlns:p14="http://schemas.microsoft.com/office/powerpoint/2010/main" val="2379668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52F54-33B9-4A0C-B78A-145CCEB53DE6}"/>
              </a:ext>
            </a:extLst>
          </p:cNvPr>
          <p:cNvSpPr>
            <a:spLocks noGrp="1"/>
          </p:cNvSpPr>
          <p:nvPr>
            <p:ph type="title"/>
          </p:nvPr>
        </p:nvSpPr>
        <p:spPr/>
        <p:txBody>
          <a:bodyPr/>
          <a:lstStyle/>
          <a:p>
            <a:r>
              <a:rPr lang="en-US" dirty="0"/>
              <a:t>Spring Arrives! (finally)</a:t>
            </a:r>
          </a:p>
        </p:txBody>
      </p:sp>
      <p:pic>
        <p:nvPicPr>
          <p:cNvPr id="5" name="Content Placeholder 4" descr="A circular stone maze in front of a white building&#10;&#10;Description automatically generated">
            <a:extLst>
              <a:ext uri="{FF2B5EF4-FFF2-40B4-BE49-F238E27FC236}">
                <a16:creationId xmlns:a16="http://schemas.microsoft.com/office/drawing/2014/main" id="{97911F45-1235-4E68-8859-B3E7FD710B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8917" y="2160588"/>
            <a:ext cx="5174204" cy="3881437"/>
          </a:xfrm>
        </p:spPr>
      </p:pic>
    </p:spTree>
    <p:extLst>
      <p:ext uri="{BB962C8B-B14F-4D97-AF65-F5344CB8AC3E}">
        <p14:creationId xmlns:p14="http://schemas.microsoft.com/office/powerpoint/2010/main" val="2968495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F60B6-024D-4523-82EB-A6096F4A4338}"/>
              </a:ext>
            </a:extLst>
          </p:cNvPr>
          <p:cNvSpPr>
            <a:spLocks noGrp="1"/>
          </p:cNvSpPr>
          <p:nvPr>
            <p:ph type="title"/>
          </p:nvPr>
        </p:nvSpPr>
        <p:spPr/>
        <p:txBody>
          <a:bodyPr/>
          <a:lstStyle/>
          <a:p>
            <a:r>
              <a:rPr lang="en-US" dirty="0"/>
              <a:t>Annual Mother’s Day Blessing</a:t>
            </a:r>
          </a:p>
        </p:txBody>
      </p:sp>
      <p:pic>
        <p:nvPicPr>
          <p:cNvPr id="5" name="Content Placeholder 4" descr="A person standing in a circle with a group of people around him&#10;&#10;Description automatically generated">
            <a:extLst>
              <a:ext uri="{FF2B5EF4-FFF2-40B4-BE49-F238E27FC236}">
                <a16:creationId xmlns:a16="http://schemas.microsoft.com/office/drawing/2014/main" id="{AE7523C8-AD94-40C4-8CA2-1031713260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5242" y="685800"/>
            <a:ext cx="3008758" cy="4009772"/>
          </a:xfrm>
        </p:spPr>
      </p:pic>
    </p:spTree>
    <p:extLst>
      <p:ext uri="{BB962C8B-B14F-4D97-AF65-F5344CB8AC3E}">
        <p14:creationId xmlns:p14="http://schemas.microsoft.com/office/powerpoint/2010/main" val="5979433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9.jpeg"/></Relationships>
</file>

<file path=ppt/theme/_rels/them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10.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1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12.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5.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6.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7.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8.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9.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Ion Boardroom</Template>
  <TotalTime>5825</TotalTime>
  <Words>233</Words>
  <Application>Microsoft Office PowerPoint</Application>
  <PresentationFormat>Widescreen</PresentationFormat>
  <Paragraphs>25</Paragraphs>
  <Slides>24</Slides>
  <Notes>0</Notes>
  <HiddenSlides>0</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24</vt:i4>
      </vt:variant>
    </vt:vector>
  </HeadingPairs>
  <TitlesOfParts>
    <vt:vector size="47" baseType="lpstr">
      <vt:lpstr>Arial</vt:lpstr>
      <vt:lpstr>Calibri</vt:lpstr>
      <vt:lpstr>Calibri Light</vt:lpstr>
      <vt:lpstr>Century Gothic</vt:lpstr>
      <vt:lpstr>Garamond</vt:lpstr>
      <vt:lpstr>Impact</vt:lpstr>
      <vt:lpstr>Rockwell</vt:lpstr>
      <vt:lpstr>Trebuchet MS</vt:lpstr>
      <vt:lpstr>Tw Cen MT</vt:lpstr>
      <vt:lpstr>Wingdings</vt:lpstr>
      <vt:lpstr>Wingdings 3</vt:lpstr>
      <vt:lpstr>Ion Boardroom</vt:lpstr>
      <vt:lpstr>Retrospect</vt:lpstr>
      <vt:lpstr>Slice</vt:lpstr>
      <vt:lpstr>Atlas</vt:lpstr>
      <vt:lpstr>Organic</vt:lpstr>
      <vt:lpstr>Circuit</vt:lpstr>
      <vt:lpstr>Main Event</vt:lpstr>
      <vt:lpstr>Wisp</vt:lpstr>
      <vt:lpstr>Facet</vt:lpstr>
      <vt:lpstr>Berlin</vt:lpstr>
      <vt:lpstr>Vapor Trail</vt:lpstr>
      <vt:lpstr>1_Wisp</vt:lpstr>
      <vt:lpstr>St. Luke’s Episcopal Church</vt:lpstr>
      <vt:lpstr>Candlemas Day, Feb. 2</vt:lpstr>
      <vt:lpstr>Alleluia Sunday, burning the palms</vt:lpstr>
      <vt:lpstr>Ash Wednesday, Ashes to Go</vt:lpstr>
      <vt:lpstr>Our kitchen has never been cleaner or more organized!</vt:lpstr>
      <vt:lpstr>The Soul Collage Group started in March </vt:lpstr>
      <vt:lpstr>We formed a Worship Committee to plan our liturgies</vt:lpstr>
      <vt:lpstr>Spring Arrives! (finally)</vt:lpstr>
      <vt:lpstr>Annual Mother’s Day Blessing</vt:lpstr>
      <vt:lpstr>Rogation Sunday, May 25</vt:lpstr>
      <vt:lpstr>Pentecost Sunday, June 8</vt:lpstr>
      <vt:lpstr>Congregational  Photo Pentecost 2025</vt:lpstr>
      <vt:lpstr>An indoor church picnic in July.  So what if it rained!</vt:lpstr>
      <vt:lpstr>With thanks to our sales crew but to so many others who worked on lunch bags, mixing the lobster, stuffing rolls, icing drinks, donating brownies and drinks, setting up, and breaking down. It takes a lot of effort and you are appreciated. There were many satisfied customers who stayed to dine under the shade trees. It was a great opportunity to work as a team and to greet community friends and meet new people.  </vt:lpstr>
      <vt:lpstr>Ecumenical Service, Bass Park, August 3</vt:lpstr>
      <vt:lpstr>St. Francis Sunday, October 5</vt:lpstr>
      <vt:lpstr>Blessing of the Animals</vt:lpstr>
      <vt:lpstr>Halloween</vt:lpstr>
      <vt:lpstr>All Saints Sunday, November 2</vt:lpstr>
      <vt:lpstr>Santa’s Workshop, Dec. 13</vt:lpstr>
      <vt:lpstr>Christmas Eve 2025</vt:lpstr>
      <vt:lpstr>Epiphany 2026 an appearance  by royalty!</vt:lpstr>
      <vt:lpstr>Our poor chimney</vt:lpstr>
      <vt:lpstr>Coming Soon in 2026: August Emmanuel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Luke’s Episcopal Church</dc:title>
  <dc:creator>John Balicki</dc:creator>
  <cp:lastModifiedBy>John Balicki</cp:lastModifiedBy>
  <cp:revision>11</cp:revision>
  <dcterms:created xsi:type="dcterms:W3CDTF">2026-01-20T15:55:47Z</dcterms:created>
  <dcterms:modified xsi:type="dcterms:W3CDTF">2026-01-24T17:00:58Z</dcterms:modified>
</cp:coreProperties>
</file>